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2FFC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101" d="100"/>
          <a:sy n="101" d="100"/>
        </p:scale>
        <p:origin x="114" y="3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3B20A97-5786-43F5-A1FB-6570FF1CB2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8B5F71A-C2FB-46D2-BA40-8D10AEB27C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14C0D04-0633-4224-9145-418F1DE9A9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3CF44-53EF-44F3-92C6-3813AFE6B351}" type="datetimeFigureOut">
              <a:rPr lang="de-DE" smtClean="0"/>
              <a:t>19.06.2021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C992CC3-9EFA-4BFF-A70D-006AD570E6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7ED8215-915F-4CA0-8A4A-AC561C0047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523639-3305-437F-A842-CEE07DA541D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825526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0CBFDD-905C-4E91-8952-B186369D35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834517CB-D49B-439A-8D14-28913482FA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66D5DFD-1E0D-41B5-B8F1-6963AF8F87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3CF44-53EF-44F3-92C6-3813AFE6B351}" type="datetimeFigureOut">
              <a:rPr lang="de-DE" smtClean="0"/>
              <a:t>19.06.2021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0899CA0-08E2-4EAE-88D9-678A724B8E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44FDF7D-DD68-49E1-A9F7-D89EAF1A5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523639-3305-437F-A842-CEE07DA541D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552852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E85F275F-47C7-4622-B2C3-6D03DCFE72C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1E7A2263-CB5C-4F70-9F01-B0D2C834B4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C985D9B-1D71-48E0-817F-D0BFD0240F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3CF44-53EF-44F3-92C6-3813AFE6B351}" type="datetimeFigureOut">
              <a:rPr lang="de-DE" smtClean="0"/>
              <a:t>19.06.2021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87A5FFE-B37C-443F-9410-B2D6940E52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0A118A7-08C4-41F4-B65E-629029C5CF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523639-3305-437F-A842-CEE07DA541D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774549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01FE219-5B15-4DC4-ADEB-F539C0A2E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F4272A0-CCB7-4A53-828A-5F816D6D7F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CF3495E-0E0F-4B4E-B735-B8738713EC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3CF44-53EF-44F3-92C6-3813AFE6B351}" type="datetimeFigureOut">
              <a:rPr lang="de-DE" smtClean="0"/>
              <a:t>19.06.2021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F8EC2EE-9A52-4356-92D9-FEA43A0D69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966CC36-283C-4760-A03D-D05539B208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523639-3305-437F-A842-CEE07DA541D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001903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713F5B-4ABE-4DA0-B28E-C3FD48778E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1FE0EC2-5CDA-4E89-8FA8-F3C53EB40D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FE30819-7F54-4A30-B485-4A6F366F44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3CF44-53EF-44F3-92C6-3813AFE6B351}" type="datetimeFigureOut">
              <a:rPr lang="de-DE" smtClean="0"/>
              <a:t>19.06.2021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FBFD139-8AE5-4A8B-93E0-3F954447C2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AD6A531-7750-45F8-BB7C-68C0BB9E1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523639-3305-437F-A842-CEE07DA541D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345772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607D2F-D467-404E-99F7-1E941565F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1D5F0C6-8813-4999-9C7C-E72594E421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A113477-C418-4D68-A4BB-F193A4A2FD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33DF826-B935-4C98-B97A-E31CA71AA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3CF44-53EF-44F3-92C6-3813AFE6B351}" type="datetimeFigureOut">
              <a:rPr lang="de-DE" smtClean="0"/>
              <a:t>19.06.2021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233ED5F-CBCD-4AC3-B774-BAAD220E92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37932B9-AD89-4604-9FCC-1B7AA54C05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523639-3305-437F-A842-CEE07DA541D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616243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CB4263A-4EAD-44E5-BE38-C7DE759B90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9AEFBE1-763C-460D-AD37-4D6BA542D2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8C0292E-37CD-462D-85F7-E31675E60E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16EC73B1-5575-48DA-8AB3-30120F2371D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251A06E6-0963-4F7D-8D84-DFCB4B67CA6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08F125C-1314-4B7B-9D46-45AA1A6E17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3CF44-53EF-44F3-92C6-3813AFE6B351}" type="datetimeFigureOut">
              <a:rPr lang="de-DE" smtClean="0"/>
              <a:t>19.06.2021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38F1D5A5-4235-4644-914D-8A4A51C5DB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06EDE7AD-1308-4114-9165-AFE99C06C6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523639-3305-437F-A842-CEE07DA541D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406284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1B04E81-5AD7-4443-963D-C1A8DDF7E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EE9542C9-DF4B-483D-AF88-4F23A48441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3CF44-53EF-44F3-92C6-3813AFE6B351}" type="datetimeFigureOut">
              <a:rPr lang="de-DE" smtClean="0"/>
              <a:t>19.06.2021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2B2D09A-FF1A-4AE9-8432-9870A01E7A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A491CCF-8237-4905-9842-BD41FBBB5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523639-3305-437F-A842-CEE07DA541D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251248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A90AEEAF-D56E-4C5C-AF77-6789B837E7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3CF44-53EF-44F3-92C6-3813AFE6B351}" type="datetimeFigureOut">
              <a:rPr lang="de-DE" smtClean="0"/>
              <a:t>19.06.2021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22771F92-259E-469D-B719-1D052951BE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247A997-2F58-43BF-9AC0-37E67CF9E3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523639-3305-437F-A842-CEE07DA541D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636175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54F203-07FA-4F9C-95CC-E3C6F5EA5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36AAF83-FBF9-494C-870D-F4EED7113C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7E13D47-5035-4568-9AA1-C2EF0553A9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BB63494-A1B3-4F55-BAA7-03F2900493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3CF44-53EF-44F3-92C6-3813AFE6B351}" type="datetimeFigureOut">
              <a:rPr lang="de-DE" smtClean="0"/>
              <a:t>19.06.2021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F16A134-4A43-4381-8F57-753EDA7117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B0D7300-BDD1-48D0-BBBE-024B866A8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523639-3305-437F-A842-CEE07DA541D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807286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E2B2A78-3A9D-4C03-91FD-A8EAE19394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C55CBB6C-24AD-41D7-A556-9C3571E6C56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A090365-8A73-461B-8917-054C8316DC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FE31749-08EC-4DAC-A36F-E1BD7BCDC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3CF44-53EF-44F3-92C6-3813AFE6B351}" type="datetimeFigureOut">
              <a:rPr lang="de-DE" smtClean="0"/>
              <a:t>19.06.2021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36B60B2-1732-41A4-8D58-55E93EC8B3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1BEDB07-8C4A-4D55-AF9C-D6CDCF126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523639-3305-437F-A842-CEE07DA541D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400412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37000" b="-3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9199A9C0-64FE-41C2-81A4-5D4E3AF5FF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1B34DE9-A09A-46C4-A43F-6FC17593A8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3EE553A-EE92-46E0-B366-2DA03E266A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83CF44-53EF-44F3-92C6-3813AFE6B351}" type="datetimeFigureOut">
              <a:rPr lang="de-DE" smtClean="0"/>
              <a:t>19.06.2021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474F1F9-00B8-4CE4-85D8-83867206F3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3119188-35F8-464F-8057-44C236F7F8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523639-3305-437F-A842-CEE07DA541D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188284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A8CEA0E-5FBA-44CF-9A2B-6BDDFAB1FF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17036" y="2235200"/>
            <a:ext cx="10157927" cy="2387600"/>
          </a:xfrm>
        </p:spPr>
        <p:txBody>
          <a:bodyPr>
            <a:noAutofit/>
          </a:bodyPr>
          <a:lstStyle/>
          <a:p>
            <a:r>
              <a:rPr lang="de-DE" sz="8800" dirty="0">
                <a:solidFill>
                  <a:srgbClr val="C2FFC3"/>
                </a:solidFill>
                <a:latin typeface="Arual" pitchFamily="2" charset="0"/>
                <a:ea typeface="Arual" pitchFamily="2" charset="0"/>
              </a:rPr>
              <a:t>Not Rocket Science</a:t>
            </a:r>
          </a:p>
        </p:txBody>
      </p:sp>
    </p:spTree>
    <p:extLst>
      <p:ext uri="{BB962C8B-B14F-4D97-AF65-F5344CB8AC3E}">
        <p14:creationId xmlns:p14="http://schemas.microsoft.com/office/powerpoint/2010/main" val="5614835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AFDA36F-DADD-4F82-9787-A86B5C94D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6000" dirty="0">
                <a:solidFill>
                  <a:srgbClr val="C2FFC3"/>
                </a:solidFill>
                <a:latin typeface="Arual" pitchFamily="2" charset="0"/>
                <a:ea typeface="Arual" pitchFamily="2" charset="0"/>
              </a:rPr>
              <a:t>Die Idee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E188982-F67C-476B-92FF-7F941A8290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r>
              <a:rPr lang="de-DE" dirty="0">
                <a:solidFill>
                  <a:srgbClr val="C2FFC3"/>
                </a:solidFill>
                <a:latin typeface="Roboto Th" pitchFamily="2" charset="0"/>
                <a:ea typeface="Roboto Th" pitchFamily="2" charset="0"/>
              </a:rPr>
              <a:t> Multiplayer Spiel mit Steuerung über Bewegungssensoren des Handys</a:t>
            </a:r>
          </a:p>
          <a:p>
            <a:endParaRPr lang="de-DE" dirty="0">
              <a:solidFill>
                <a:srgbClr val="C2FFC3"/>
              </a:solidFill>
              <a:latin typeface="Roboto Th" pitchFamily="2" charset="0"/>
              <a:ea typeface="Roboto Th" pitchFamily="2" charset="0"/>
            </a:endParaRPr>
          </a:p>
          <a:p>
            <a:r>
              <a:rPr lang="de-DE" dirty="0">
                <a:solidFill>
                  <a:srgbClr val="C2FFC3"/>
                </a:solidFill>
                <a:latin typeface="Roboto Th" pitchFamily="2" charset="0"/>
                <a:ea typeface="Roboto Th" pitchFamily="2" charset="0"/>
              </a:rPr>
              <a:t> Spieler 1: Steuerung der Rakete durch Bewegen des Handys</a:t>
            </a:r>
          </a:p>
          <a:p>
            <a:endParaRPr lang="de-DE" dirty="0">
              <a:solidFill>
                <a:srgbClr val="C2FFC3"/>
              </a:solidFill>
              <a:latin typeface="Roboto Th" pitchFamily="2" charset="0"/>
              <a:ea typeface="Roboto Th" pitchFamily="2" charset="0"/>
            </a:endParaRPr>
          </a:p>
          <a:p>
            <a:r>
              <a:rPr lang="de-DE" dirty="0">
                <a:solidFill>
                  <a:srgbClr val="C2FFC3"/>
                </a:solidFill>
                <a:latin typeface="Roboto Th" pitchFamily="2" charset="0"/>
                <a:ea typeface="Roboto Th" pitchFamily="2" charset="0"/>
              </a:rPr>
              <a:t>Spieler 2: Abschießen der Ufos durch Tippen auf den Bildschirm</a:t>
            </a:r>
          </a:p>
          <a:p>
            <a:endParaRPr lang="de-DE" dirty="0">
              <a:solidFill>
                <a:srgbClr val="C2FFC3"/>
              </a:solidFill>
              <a:latin typeface="Roboto Th" pitchFamily="2" charset="0"/>
              <a:ea typeface="Roboto Th" pitchFamily="2" charset="0"/>
            </a:endParaRPr>
          </a:p>
          <a:p>
            <a:endParaRPr lang="de-DE" dirty="0">
              <a:solidFill>
                <a:srgbClr val="C2FFC3"/>
              </a:solidFill>
              <a:latin typeface="Roboto Th" pitchFamily="2" charset="0"/>
              <a:ea typeface="Roboto Th" pitchFamily="2" charset="0"/>
            </a:endParaRPr>
          </a:p>
          <a:p>
            <a:endParaRPr lang="de-DE" dirty="0">
              <a:solidFill>
                <a:srgbClr val="C2FFC3"/>
              </a:solidFill>
              <a:latin typeface="Roboto Th" pitchFamily="2" charset="0"/>
              <a:ea typeface="Roboto Th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61269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9461ED8-0073-412E-A666-0B9956A3B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rgbClr val="C2FFC3"/>
                </a:solidFill>
                <a:latin typeface="Arual" pitchFamily="2" charset="0"/>
                <a:ea typeface="Arual" pitchFamily="2" charset="0"/>
              </a:rPr>
              <a:t>Entwurfsphase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6F3002B-7F8A-4481-8621-1573305877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>
                <a:solidFill>
                  <a:srgbClr val="C2FFC3"/>
                </a:solidFill>
                <a:latin typeface="Roboto Th" pitchFamily="2" charset="0"/>
                <a:ea typeface="Roboto Th" pitchFamily="2" charset="0"/>
              </a:rPr>
              <a:t> minimalistisch-realistischer Stil</a:t>
            </a:r>
          </a:p>
          <a:p>
            <a:endParaRPr lang="de-DE" dirty="0">
              <a:solidFill>
                <a:srgbClr val="C2FFC3"/>
              </a:solidFill>
              <a:latin typeface="Roboto Th" pitchFamily="2" charset="0"/>
              <a:ea typeface="Roboto Th" pitchFamily="2" charset="0"/>
            </a:endParaRPr>
          </a:p>
        </p:txBody>
      </p:sp>
      <p:pic>
        <p:nvPicPr>
          <p:cNvPr id="5" name="Grafik 4" descr="Ein Bild, das weiß, Licht, dunkel enthält.&#10;&#10;Automatisch generierte Beschreibung">
            <a:extLst>
              <a:ext uri="{FF2B5EF4-FFF2-40B4-BE49-F238E27FC236}">
                <a16:creationId xmlns:a16="http://schemas.microsoft.com/office/drawing/2014/main" id="{2E18800F-C067-49B2-9ADD-329E445351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8591" y="2645802"/>
            <a:ext cx="1527175" cy="3354947"/>
          </a:xfrm>
          <a:prstGeom prst="rect">
            <a:avLst/>
          </a:prstGeom>
        </p:spPr>
      </p:pic>
      <p:pic>
        <p:nvPicPr>
          <p:cNvPr id="7" name="Grafik 6" descr="Ein Bild, das dunkel, drinnen, Licht, weiß enthält.&#10;&#10;Automatisch generierte Beschreibung">
            <a:extLst>
              <a:ext uri="{FF2B5EF4-FFF2-40B4-BE49-F238E27FC236}">
                <a16:creationId xmlns:a16="http://schemas.microsoft.com/office/drawing/2014/main" id="{3E65E899-6362-4DB2-A09E-ED0CC361BC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4295" y="2666223"/>
            <a:ext cx="1527175" cy="3366017"/>
          </a:xfrm>
          <a:prstGeom prst="rect">
            <a:avLst/>
          </a:prstGeom>
        </p:spPr>
      </p:pic>
      <p:pic>
        <p:nvPicPr>
          <p:cNvPr id="9" name="Grafik 8" descr="Ein Bild, das dunkel, weiß, Licht, Nachthimmel enthält.&#10;&#10;Automatisch generierte Beschreibung">
            <a:extLst>
              <a:ext uri="{FF2B5EF4-FFF2-40B4-BE49-F238E27FC236}">
                <a16:creationId xmlns:a16="http://schemas.microsoft.com/office/drawing/2014/main" id="{7427DB5E-CD96-463C-91AF-21AE2DB16A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0000" y="2634732"/>
            <a:ext cx="1527175" cy="3366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5300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0869B90-A657-465B-87D0-A3FC0B5F0D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rgbClr val="C2FFC3"/>
                </a:solidFill>
                <a:latin typeface="Arual" pitchFamily="2" charset="0"/>
                <a:ea typeface="Arual" pitchFamily="2" charset="0"/>
              </a:rPr>
              <a:t>Entwurfsphase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50DBB253-3C8B-4D4C-B124-2BEC62EB1E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703" y="1930400"/>
            <a:ext cx="3725344" cy="4351338"/>
          </a:xfrm>
        </p:spPr>
      </p:pic>
      <p:pic>
        <p:nvPicPr>
          <p:cNvPr id="7" name="Grafik 6" descr="Ein Bild, das drinnen, Pflanze, Hintergrund, schließen enthält.&#10;&#10;Automatisch generierte Beschreibung">
            <a:extLst>
              <a:ext uri="{FF2B5EF4-FFF2-40B4-BE49-F238E27FC236}">
                <a16:creationId xmlns:a16="http://schemas.microsoft.com/office/drawing/2014/main" id="{7401C9AD-8CB1-4A17-88A2-32DE58C545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1047" y="3178175"/>
            <a:ext cx="3309730" cy="3343275"/>
          </a:xfrm>
          <a:prstGeom prst="rect">
            <a:avLst/>
          </a:prstGeom>
        </p:spPr>
      </p:pic>
      <p:pic>
        <p:nvPicPr>
          <p:cNvPr id="9" name="Grafik 8" descr="Ein Bild, das Apfel, dunkel enthält.&#10;&#10;Automatisch generierte Beschreibung">
            <a:extLst>
              <a:ext uri="{FF2B5EF4-FFF2-40B4-BE49-F238E27FC236}">
                <a16:creationId xmlns:a16="http://schemas.microsoft.com/office/drawing/2014/main" id="{F30134A5-7210-4DDD-B2CA-7AC85F4578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0955" y="1206499"/>
            <a:ext cx="3057625" cy="305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1046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62EC16-BB66-4AB5-90F1-6670D166B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rgbClr val="C2FFC3"/>
                </a:solidFill>
                <a:latin typeface="Arual" pitchFamily="2" charset="0"/>
                <a:ea typeface="Arual" pitchFamily="2" charset="0"/>
              </a:rPr>
              <a:t>Startscreens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8299A251-7ED9-4983-A230-E3618E48FA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13" t="10096" r="66446" b="27248"/>
          <a:stretch/>
        </p:blipFill>
        <p:spPr>
          <a:xfrm>
            <a:off x="1576874" y="1903444"/>
            <a:ext cx="2211355" cy="3928187"/>
          </a:xfr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B80223D4-877F-4D2F-981E-152F7D5461E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69" t="10612" r="39019" b="27483"/>
          <a:stretch/>
        </p:blipFill>
        <p:spPr>
          <a:xfrm>
            <a:off x="4851919" y="1903443"/>
            <a:ext cx="2218778" cy="3928187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1F4BC5E6-66C4-457B-8873-3BF76CFD29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491" t="10885" r="12705" b="27211"/>
          <a:stretch/>
        </p:blipFill>
        <p:spPr>
          <a:xfrm>
            <a:off x="8119541" y="1854687"/>
            <a:ext cx="2211355" cy="3976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0225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F4C0F4E-6B7D-4149-833F-761367D18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rgbClr val="C2FFC3"/>
                </a:solidFill>
                <a:latin typeface="Arual" pitchFamily="2" charset="0"/>
                <a:ea typeface="Arual" pitchFamily="2" charset="0"/>
              </a:rPr>
              <a:t>Prototypen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D703A2A-F95F-4EB4-B8CE-EBE0050644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>
                <a:solidFill>
                  <a:srgbClr val="C2FFC3"/>
                </a:solidFill>
                <a:latin typeface="Roboto Th" pitchFamily="2" charset="0"/>
                <a:ea typeface="Roboto Th" pitchFamily="2" charset="0"/>
              </a:rPr>
              <a:t>P1 + P2 Implementieren der Bewegungssteuerung, des Abschießens der Laserpunkte und des Algorithmus zur Berechnung der Flugbahn </a:t>
            </a:r>
          </a:p>
          <a:p>
            <a:r>
              <a:rPr lang="de-DE" dirty="0">
                <a:solidFill>
                  <a:srgbClr val="C2FFC3"/>
                </a:solidFill>
                <a:latin typeface="Roboto Th" pitchFamily="2" charset="0"/>
                <a:ea typeface="Roboto Th" pitchFamily="2" charset="0"/>
              </a:rPr>
              <a:t>P3 Animieren der Bilder auf dem Canvas</a:t>
            </a:r>
          </a:p>
          <a:p>
            <a:r>
              <a:rPr lang="de-DE" dirty="0">
                <a:solidFill>
                  <a:srgbClr val="C2FFC3"/>
                </a:solidFill>
                <a:latin typeface="Roboto Th" pitchFamily="2" charset="0"/>
                <a:ea typeface="Roboto Th" pitchFamily="2" charset="0"/>
              </a:rPr>
              <a:t>P4-P8 Implementieren der Klassen (Objektorientierung)</a:t>
            </a:r>
          </a:p>
          <a:p>
            <a:r>
              <a:rPr lang="de-DE" dirty="0">
                <a:solidFill>
                  <a:srgbClr val="C2FFC3"/>
                </a:solidFill>
                <a:latin typeface="Roboto Th" pitchFamily="2" charset="0"/>
                <a:ea typeface="Roboto Th" pitchFamily="2" charset="0"/>
              </a:rPr>
              <a:t>P9 Server</a:t>
            </a:r>
          </a:p>
          <a:p>
            <a:r>
              <a:rPr lang="de-DE" dirty="0">
                <a:solidFill>
                  <a:srgbClr val="C2FFC3"/>
                </a:solidFill>
                <a:latin typeface="Roboto Th" pitchFamily="2" charset="0"/>
                <a:ea typeface="Roboto Th" pitchFamily="2" charset="0"/>
              </a:rPr>
              <a:t>P10 Kombination</a:t>
            </a:r>
            <a:br>
              <a:rPr lang="de-DE" dirty="0">
                <a:solidFill>
                  <a:srgbClr val="C2FFC3"/>
                </a:solidFill>
                <a:latin typeface="Roboto Th" pitchFamily="2" charset="0"/>
                <a:ea typeface="Roboto Th" pitchFamily="2" charset="0"/>
              </a:rPr>
            </a:br>
            <a:endParaRPr lang="de-DE" dirty="0">
              <a:solidFill>
                <a:srgbClr val="C2FFC3"/>
              </a:solidFill>
              <a:latin typeface="Roboto Th" pitchFamily="2" charset="0"/>
              <a:ea typeface="Roboto Th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11003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A320451A-EA33-4B05-9A67-46DEC99DF8DA}"/>
              </a:ext>
            </a:extLst>
          </p:cNvPr>
          <p:cNvSpPr/>
          <p:nvPr/>
        </p:nvSpPr>
        <p:spPr>
          <a:xfrm>
            <a:off x="4011462" y="438150"/>
            <a:ext cx="3941913" cy="5915024"/>
          </a:xfrm>
          <a:prstGeom prst="rect">
            <a:avLst/>
          </a:prstGeom>
          <a:solidFill>
            <a:srgbClr val="C2FFC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" name="Screencast">
            <a:hlinkClick r:id="" action="ppaction://media"/>
            <a:extLst>
              <a:ext uri="{FF2B5EF4-FFF2-40B4-BE49-F238E27FC236}">
                <a16:creationId xmlns:a16="http://schemas.microsoft.com/office/drawing/2014/main" id="{FB3B5B0D-B917-493F-A21D-0410C614F47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152899" y="592931"/>
            <a:ext cx="3687614" cy="5672138"/>
          </a:xfrm>
        </p:spPr>
      </p:pic>
    </p:spTree>
    <p:extLst>
      <p:ext uri="{BB962C8B-B14F-4D97-AF65-F5344CB8AC3E}">
        <p14:creationId xmlns:p14="http://schemas.microsoft.com/office/powerpoint/2010/main" val="3296292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52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C11B3B-768D-43FA-A715-6CA4887EF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rgbClr val="C2FFC3"/>
                </a:solidFill>
                <a:latin typeface="Arual" pitchFamily="2" charset="0"/>
                <a:ea typeface="Arual" pitchFamily="2" charset="0"/>
              </a:rPr>
              <a:t>Fazit und Ausblick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5398161-6900-4981-8DBD-DEAAF5C4E1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16150"/>
            <a:ext cx="10515600" cy="4351338"/>
          </a:xfrm>
        </p:spPr>
        <p:txBody>
          <a:bodyPr/>
          <a:lstStyle/>
          <a:p>
            <a:r>
              <a:rPr lang="de-DE" dirty="0">
                <a:solidFill>
                  <a:srgbClr val="C2FFC3"/>
                </a:solidFill>
                <a:latin typeface="Roboto Th" pitchFamily="2" charset="0"/>
                <a:ea typeface="Roboto Th" pitchFamily="2" charset="0"/>
              </a:rPr>
              <a:t>Erstes kleines Spiel entwickelt</a:t>
            </a:r>
          </a:p>
          <a:p>
            <a:endParaRPr lang="de-DE" dirty="0">
              <a:solidFill>
                <a:srgbClr val="C2FFC3"/>
              </a:solidFill>
              <a:latin typeface="Roboto Th" pitchFamily="2" charset="0"/>
              <a:ea typeface="Roboto Th" pitchFamily="2" charset="0"/>
            </a:endParaRPr>
          </a:p>
          <a:p>
            <a:r>
              <a:rPr lang="de-DE" dirty="0">
                <a:solidFill>
                  <a:srgbClr val="C2FFC3"/>
                </a:solidFill>
                <a:latin typeface="Roboto Th" pitchFamily="2" charset="0"/>
                <a:ea typeface="Roboto Th" pitchFamily="2" charset="0"/>
              </a:rPr>
              <a:t>Projekt über längere Zeit selbst organisieren</a:t>
            </a:r>
          </a:p>
          <a:p>
            <a:endParaRPr lang="de-DE" dirty="0">
              <a:solidFill>
                <a:srgbClr val="C2FFC3"/>
              </a:solidFill>
              <a:latin typeface="Roboto Th" pitchFamily="2" charset="0"/>
              <a:ea typeface="Roboto Th" pitchFamily="2" charset="0"/>
            </a:endParaRPr>
          </a:p>
          <a:p>
            <a:r>
              <a:rPr lang="de-DE" dirty="0">
                <a:solidFill>
                  <a:srgbClr val="C2FFC3"/>
                </a:solidFill>
                <a:latin typeface="Roboto Th" pitchFamily="2" charset="0"/>
                <a:ea typeface="Roboto Th" pitchFamily="2" charset="0"/>
              </a:rPr>
              <a:t>Zukunft: </a:t>
            </a:r>
            <a:r>
              <a:rPr lang="de-DE" dirty="0" err="1">
                <a:solidFill>
                  <a:srgbClr val="C2FFC3"/>
                </a:solidFill>
                <a:latin typeface="Roboto Th" pitchFamily="2" charset="0"/>
                <a:ea typeface="Roboto Th" pitchFamily="2" charset="0"/>
              </a:rPr>
              <a:t>Join</a:t>
            </a:r>
            <a:r>
              <a:rPr lang="de-DE" dirty="0">
                <a:solidFill>
                  <a:srgbClr val="C2FFC3"/>
                </a:solidFill>
                <a:latin typeface="Roboto Th" pitchFamily="2" charset="0"/>
                <a:ea typeface="Roboto Th" pitchFamily="2" charset="0"/>
              </a:rPr>
              <a:t> Random Game, </a:t>
            </a:r>
            <a:r>
              <a:rPr lang="de-DE" dirty="0" err="1">
                <a:solidFill>
                  <a:srgbClr val="C2FFC3"/>
                </a:solidFill>
                <a:latin typeface="Roboto Th" pitchFamily="2" charset="0"/>
                <a:ea typeface="Roboto Th" pitchFamily="2" charset="0"/>
              </a:rPr>
              <a:t>Collectables</a:t>
            </a:r>
            <a:r>
              <a:rPr lang="de-DE" dirty="0">
                <a:solidFill>
                  <a:srgbClr val="C2FFC3"/>
                </a:solidFill>
                <a:latin typeface="Roboto Th" pitchFamily="2" charset="0"/>
                <a:ea typeface="Roboto Th" pitchFamily="2" charset="0"/>
              </a:rPr>
              <a:t>, Freischalten von Designs, verschiedene Schwierigkeitsgrade, Highscore</a:t>
            </a:r>
          </a:p>
        </p:txBody>
      </p:sp>
    </p:spTree>
    <p:extLst>
      <p:ext uri="{BB962C8B-B14F-4D97-AF65-F5344CB8AC3E}">
        <p14:creationId xmlns:p14="http://schemas.microsoft.com/office/powerpoint/2010/main" val="8067772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109</Words>
  <Application>Microsoft Office PowerPoint</Application>
  <PresentationFormat>Breitbild</PresentationFormat>
  <Paragraphs>24</Paragraphs>
  <Slides>8</Slides>
  <Notes>0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8</vt:i4>
      </vt:variant>
    </vt:vector>
  </HeadingPairs>
  <TitlesOfParts>
    <vt:vector size="14" baseType="lpstr">
      <vt:lpstr>Arial</vt:lpstr>
      <vt:lpstr>Arual</vt:lpstr>
      <vt:lpstr>Calibri</vt:lpstr>
      <vt:lpstr>Calibri Light</vt:lpstr>
      <vt:lpstr>Roboto Th</vt:lpstr>
      <vt:lpstr>Office</vt:lpstr>
      <vt:lpstr>Not Rocket Science</vt:lpstr>
      <vt:lpstr>Die Idee</vt:lpstr>
      <vt:lpstr>Entwurfsphase</vt:lpstr>
      <vt:lpstr>Entwurfsphase</vt:lpstr>
      <vt:lpstr>Startscreens</vt:lpstr>
      <vt:lpstr>Prototypen</vt:lpstr>
      <vt:lpstr>PowerPoint-Präsentation</vt:lpstr>
      <vt:lpstr>Fazit und Ausblick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Not Rocket Science</dc:title>
  <dc:creator>Lucia Rothweiler</dc:creator>
  <cp:lastModifiedBy>Lucia Rothweiler</cp:lastModifiedBy>
  <cp:revision>7</cp:revision>
  <dcterms:created xsi:type="dcterms:W3CDTF">2021-06-19T07:58:05Z</dcterms:created>
  <dcterms:modified xsi:type="dcterms:W3CDTF">2021-06-19T08:43:25Z</dcterms:modified>
</cp:coreProperties>
</file>